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7" r:id="rId11"/>
    <p:sldId id="265" r:id="rId12"/>
    <p:sldId id="266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86AF7A-5D81-4583-893E-4233A68571B9}" type="datetimeFigureOut">
              <a:rPr lang="ru-RU" smtClean="0"/>
              <a:pPr/>
              <a:t>11.03.2017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312E43-AE36-4133-82EC-EE565EFFEDD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57166"/>
            <a:ext cx="7851648" cy="12858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Решение задач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Физминутка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/>
              <a:t>Очень физику мы любим! Шеей влево, вправо крутим. Воздух – это атмосфера, если правда, топай смело. В атмосфере есть азот, делай вправо поворот. Так же есть и кислород, делай влево поворот, воздух обладает массой, мы попрыгаем по классу.  К учителю повернёмся и дружно улыбнёмся!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5400" b="1" dirty="0" smtClean="0"/>
              <a:t> Задачи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Сила тока в цепи электрической плитки равна 1,4 А. Какой электрический заряд проходит через поперечное сечение ее спирали за 10 мин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Выразите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амперах силу тока равную 120 кА, 240 МА (устно)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Работа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перемещению заряда  12 Кл на участке цепи равна 120 Дж. Чему равно напряжение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Сопротивление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вольтметра равно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 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Какова сила тока, протекающего через вольтметр, если он показывает напряжение, равное 120 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паспорте амперметра написано, что сопротивление его равно 0,1 Ом. Определите напряжение на зажимах амперметра, если он показывает силу тока 10 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Определите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сопротивление электрической лампы, сила тока в которой 0,5 А при напряжении 120 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Схемы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допущенную ошибку в каждой из приведенных схем. Поясните ответ.</a:t>
            </a:r>
          </a:p>
          <a:p>
            <a:pPr>
              <a:buNone/>
            </a:pPr>
            <a:r>
              <a:rPr lang="ru-RU" dirty="0" smtClean="0"/>
              <a:t>(чертеж схемы на листах)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357322"/>
          </a:xfrm>
        </p:spPr>
        <p:txBody>
          <a:bodyPr>
            <a:normAutofit fontScale="90000"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sz="13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13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sz="6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6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1400" dirty="0" smtClean="0"/>
              <a:t> </a:t>
            </a:r>
            <a:r>
              <a:rPr lang="ru-RU" sz="4000" b="1" dirty="0" smtClean="0"/>
              <a:t>Рефлексия</a:t>
            </a:r>
            <a:br>
              <a:rPr lang="ru-RU" sz="4000" b="1" dirty="0" smtClean="0"/>
            </a:br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«Запустите корабль в море Знаний.» </a:t>
            </a:r>
            <a:r>
              <a:rPr lang="ru-RU" sz="13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13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 </a:t>
            </a:r>
            <a:r>
              <a:rPr lang="ru-RU" sz="13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ребята, которые считают, что хорошо усвоили тему,      помещают свой кораблик в море, а те, кто не уверен в этом,    остаются в заливе правил.</a:t>
            </a:r>
            <a:r>
              <a:rPr lang="ru-RU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6" name="Содержимое 5" descr="КОРАБЛИКИ.jpg"/>
          <p:cNvPicPr>
            <a:picLocks noGrp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30000"/>
          </a:blip>
          <a:stretch>
            <a:fillRect/>
          </a:stretch>
        </p:blipFill>
        <p:spPr>
          <a:xfrm>
            <a:off x="428596" y="1285860"/>
            <a:ext cx="2767017" cy="1928826"/>
          </a:xfrm>
          <a:prstGeom prst="rect">
            <a:avLst/>
          </a:prstGeom>
        </p:spPr>
      </p:pic>
      <p:sp>
        <p:nvSpPr>
          <p:cNvPr id="7" name="Капля 6"/>
          <p:cNvSpPr/>
          <p:nvPr/>
        </p:nvSpPr>
        <p:spPr>
          <a:xfrm>
            <a:off x="428596" y="2786058"/>
            <a:ext cx="3500462" cy="3357586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Море знаний</a:t>
            </a:r>
          </a:p>
          <a:p>
            <a:pPr algn="ctr"/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9" name="Рисунок 8" descr="1250473979_korabli_raskraska-8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 l="57284" b="61550"/>
          <a:stretch>
            <a:fillRect/>
          </a:stretch>
        </p:blipFill>
        <p:spPr>
          <a:xfrm>
            <a:off x="3657600" y="2500306"/>
            <a:ext cx="2271722" cy="2288461"/>
          </a:xfrm>
          <a:prstGeom prst="rect">
            <a:avLst/>
          </a:prstGeom>
        </p:spPr>
      </p:pic>
      <p:sp>
        <p:nvSpPr>
          <p:cNvPr id="10" name="Капля 9"/>
          <p:cNvSpPr/>
          <p:nvPr/>
        </p:nvSpPr>
        <p:spPr>
          <a:xfrm rot="21385401">
            <a:off x="6276446" y="3210576"/>
            <a:ext cx="2206212" cy="2516681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Залив правил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1250473979_korabli_raskraska-8.jpg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40000"/>
          </a:blip>
          <a:srcRect t="64700" r="53642"/>
          <a:stretch>
            <a:fillRect/>
          </a:stretch>
        </p:blipFill>
        <p:spPr>
          <a:xfrm flipH="1">
            <a:off x="6096000" y="2357430"/>
            <a:ext cx="2119338" cy="175737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pPr marL="514350" indent="-514350">
              <a:buAutoNum type="arabicParenR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Почему из всех деревьев чаще всего молнией поражается дуб?</a:t>
            </a:r>
          </a:p>
          <a:p>
            <a:pPr marL="514350" indent="-514350">
              <a:buAutoNum type="arabicParenR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Определите силу тока в проводнике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сопротивлением 55 кОм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на концах которого напряжение равно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71,5 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ru-RU" sz="4000" dirty="0" smtClean="0">
                <a:solidFill>
                  <a:srgbClr val="7030A0"/>
                </a:solidFill>
              </a:rPr>
              <a:t>Цель: Ученики смогут интерпретировать закон Ома при решении задач.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Ученики умеют решать качественные и количественные задачи. </a:t>
            </a:r>
          </a:p>
          <a:p>
            <a:r>
              <a:rPr lang="ru-RU" sz="3200" dirty="0" smtClean="0"/>
              <a:t>решают задачи анализируя и синтезируя знания </a:t>
            </a:r>
          </a:p>
          <a:p>
            <a:r>
              <a:rPr lang="ru-RU" sz="3200" dirty="0" smtClean="0"/>
              <a:t>применяют формулы при решении задач</a:t>
            </a:r>
          </a:p>
          <a:p>
            <a:r>
              <a:rPr lang="ru-RU" sz="3200" dirty="0" smtClean="0"/>
              <a:t>вспомнят все определения и формулы;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Эпиграф: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Сколько жив на свете человек?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Ровно столько, сколько помнят люди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Кто-то год, а кто-то целый век,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/>
                </a:solidFill>
              </a:rPr>
              <a:t>Кто-то вечно в этом мире будет…</a:t>
            </a:r>
          </a:p>
          <a:p>
            <a:pPr>
              <a:buNone/>
            </a:pPr>
            <a:endParaRPr lang="ru-RU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accent1"/>
              </a:solidFill>
            </a:endParaRPr>
          </a:p>
          <a:p>
            <a:pPr>
              <a:buNone/>
            </a:pPr>
            <a:endParaRPr lang="ru-RU" b="1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ru-RU" sz="1200" b="1" dirty="0" smtClean="0">
                <a:solidFill>
                  <a:schemeClr val="accent1"/>
                </a:solidFill>
              </a:rPr>
              <a:t>(Как вы понимаете данное высказывание)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Психологический настрой.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/>
                </a:solidFill>
              </a:rPr>
              <a:t>Улыбнитесь, пожалуйста, мне!</a:t>
            </a:r>
            <a:br>
              <a:rPr lang="ru-RU" sz="3600" dirty="0" smtClean="0">
                <a:solidFill>
                  <a:schemeClr val="accent1"/>
                </a:solidFill>
              </a:rPr>
            </a:br>
            <a:r>
              <a:rPr lang="ru-RU" sz="3600" dirty="0" smtClean="0">
                <a:solidFill>
                  <a:schemeClr val="accent1"/>
                </a:solidFill>
              </a:rPr>
              <a:t>Так как вы еще не улыбались</a:t>
            </a:r>
            <a:br>
              <a:rPr lang="ru-RU" sz="3600" dirty="0" smtClean="0">
                <a:solidFill>
                  <a:schemeClr val="accent1"/>
                </a:solidFill>
              </a:rPr>
            </a:br>
            <a:r>
              <a:rPr lang="ru-RU" sz="3600" dirty="0" smtClean="0">
                <a:solidFill>
                  <a:schemeClr val="accent1"/>
                </a:solidFill>
              </a:rPr>
              <a:t>Что как солнце яркое в окне</a:t>
            </a:r>
            <a:br>
              <a:rPr lang="ru-RU" sz="3600" dirty="0" smtClean="0">
                <a:solidFill>
                  <a:schemeClr val="accent1"/>
                </a:solidFill>
              </a:rPr>
            </a:br>
            <a:r>
              <a:rPr lang="ru-RU" sz="3600" dirty="0" smtClean="0">
                <a:solidFill>
                  <a:schemeClr val="accent1"/>
                </a:solidFill>
              </a:rPr>
              <a:t>Радость в моем сердце расплескалось!</a:t>
            </a:r>
            <a:endParaRPr lang="ru-RU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Поверка домашнего задания.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 </a:t>
            </a:r>
            <a:r>
              <a:rPr lang="ru-RU" sz="3600" dirty="0" smtClean="0">
                <a:solidFill>
                  <a:schemeClr val="accent1"/>
                </a:solidFill>
              </a:rPr>
              <a:t>Каких рыб называют живыми электростанциями? 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 </a:t>
            </a:r>
          </a:p>
          <a:p>
            <a:pPr>
              <a:buNone/>
            </a:pPr>
            <a:r>
              <a:rPr lang="ru-RU" sz="3600" dirty="0" smtClean="0">
                <a:solidFill>
                  <a:schemeClr val="accent1"/>
                </a:solidFill>
              </a:rPr>
              <a:t>2) Племена, живущие по отдаленным притокам южноамериканских рек Амазонки, Ориноко в местах брода у каждого берега держат на привязи лошадей. Когда кто-то хочет переправиться на противоположный берег то он вначале гонит перед собой лошадь, а сам идет следом. Обратный путь он проделывает таким же образом. Чем объясняется этот  своеобразный способ переправы?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</a:t>
            </a:r>
            <a:r>
              <a:rPr lang="ru-RU" sz="4000" b="1" dirty="0" smtClean="0"/>
              <a:t>Объявление темы урока: Решение задач с элементами сообщений.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1)</a:t>
            </a:r>
            <a:r>
              <a:rPr lang="ru-RU" dirty="0" smtClean="0"/>
              <a:t> </a:t>
            </a:r>
            <a:r>
              <a:rPr lang="ru-RU" b="1" dirty="0" smtClean="0"/>
              <a:t>Найди дорогу</a:t>
            </a:r>
            <a:r>
              <a:rPr lang="ru-RU" dirty="0" smtClean="0"/>
              <a:t>. 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Ребята, прежде чем мы начнем решать задачи давайте вспомним физические величины и их единицы измерения.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Перед вами лист, где вписаны физические величины, их единицы измерения и обозначения. Необходимо стрелками соединить каждую физическую величину со своей единицей измерения и обозначения.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Установите соответствие</a:t>
            </a:r>
            <a:endParaRPr lang="ru-RU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57158" y="1935161"/>
          <a:ext cx="8329642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928958"/>
                <a:gridCol w="2543164"/>
              </a:tblGrid>
              <a:tr h="748509">
                <a:tc>
                  <a:txBody>
                    <a:bodyPr/>
                    <a:lstStyle/>
                    <a:p>
                      <a:r>
                        <a:rPr lang="ru-RU" sz="3200" b="1" dirty="0" smtClean="0"/>
                        <a:t>Величина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Обозначение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Единица измерения</a:t>
                      </a:r>
                      <a:endParaRPr lang="ru-RU" sz="3200" dirty="0"/>
                    </a:p>
                  </a:txBody>
                  <a:tcPr/>
                </a:tc>
              </a:tr>
              <a:tr h="748509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Сила тока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I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Ампер                 А</a:t>
                      </a:r>
                      <a:endParaRPr lang="ru-RU" sz="2400" b="1" dirty="0"/>
                    </a:p>
                  </a:txBody>
                  <a:tcPr/>
                </a:tc>
              </a:tr>
              <a:tr h="748509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Напряжение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U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/>
                        <a:t>Вольт</a:t>
                      </a:r>
                      <a:r>
                        <a:rPr lang="ru-RU" sz="2400" b="1" baseline="0" dirty="0" smtClean="0"/>
                        <a:t>                   В</a:t>
                      </a:r>
                      <a:endParaRPr lang="ru-RU" sz="24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748509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Сопротивление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smtClean="0"/>
                        <a:t>R</a:t>
                      </a:r>
                      <a:endParaRPr lang="ru-RU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Ом                      Ом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Физический </a:t>
            </a:r>
            <a:r>
              <a:rPr lang="ru-RU" sz="3200" b="1" dirty="0" smtClean="0"/>
              <a:t>диктант</a:t>
            </a:r>
            <a:br>
              <a:rPr lang="ru-RU" sz="3200" b="1" dirty="0" smtClean="0"/>
            </a:br>
            <a:r>
              <a:rPr lang="ru-RU" sz="1200" dirty="0" smtClean="0"/>
              <a:t> </a:t>
            </a:r>
            <a:r>
              <a:rPr lang="ru-RU" sz="1600" dirty="0" smtClean="0"/>
              <a:t>(Стратегия «Незаконченное предложение»)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/>
              <a:t>1.Отрицательный </a:t>
            </a:r>
            <a:r>
              <a:rPr lang="ru-RU" sz="2400" b="1" dirty="0" smtClean="0"/>
              <a:t>и ________ заряды будут отталкиваться друг от друга. </a:t>
            </a:r>
          </a:p>
          <a:p>
            <a:r>
              <a:rPr lang="ru-RU" sz="2400" b="1" dirty="0" smtClean="0"/>
              <a:t>2.Положительный </a:t>
            </a:r>
            <a:r>
              <a:rPr lang="ru-RU" sz="2400" b="1" dirty="0" smtClean="0"/>
              <a:t>и __________ заряды будут взаимно притягиваться. </a:t>
            </a:r>
          </a:p>
          <a:p>
            <a:r>
              <a:rPr lang="ru-RU" sz="2400" b="1" dirty="0" smtClean="0"/>
              <a:t>3._________ </a:t>
            </a:r>
            <a:r>
              <a:rPr lang="ru-RU" sz="2400" b="1" dirty="0" smtClean="0"/>
              <a:t>измеряется в Амперах, __________ в Омах, а ___________ в Вольтах; </a:t>
            </a:r>
          </a:p>
          <a:p>
            <a:r>
              <a:rPr lang="ru-RU" sz="2400" b="1" dirty="0" smtClean="0"/>
              <a:t>4.Амперметром </a:t>
            </a:r>
            <a:r>
              <a:rPr lang="ru-RU" sz="2400" b="1" dirty="0" smtClean="0"/>
              <a:t>измеряют _______, вольтметр служит для измерения _______, а омметр - _______.</a:t>
            </a:r>
          </a:p>
          <a:p>
            <a:r>
              <a:rPr lang="ru-RU" sz="2400" b="1" dirty="0" smtClean="0"/>
              <a:t>5.Закон </a:t>
            </a:r>
            <a:r>
              <a:rPr lang="ru-RU" sz="2400" b="1" dirty="0" smtClean="0"/>
              <a:t>Ома: ________ прямо пропорциональна ________ на участке цепи и обратно пропорциональна ____ этого участка.</a:t>
            </a:r>
          </a:p>
          <a:p>
            <a:r>
              <a:rPr lang="ru-RU" sz="2400" b="1" dirty="0" smtClean="0"/>
              <a:t>6</a:t>
            </a:r>
            <a:r>
              <a:rPr lang="ru-RU" sz="2400" b="1" dirty="0" smtClean="0"/>
              <a:t>. </a:t>
            </a:r>
            <a:r>
              <a:rPr lang="ru-RU" sz="2400" b="1" dirty="0" smtClean="0"/>
              <a:t>Амперметр включается в электрическую </a:t>
            </a:r>
            <a:r>
              <a:rPr lang="ru-RU" sz="2400" b="1" dirty="0" smtClean="0"/>
              <a:t>цепь…</a:t>
            </a:r>
          </a:p>
          <a:p>
            <a:r>
              <a:rPr lang="ru-RU" sz="2400" b="1" dirty="0" smtClean="0"/>
              <a:t>7. С </a:t>
            </a:r>
            <a:r>
              <a:rPr lang="ru-RU" sz="2400" b="1" dirty="0" smtClean="0"/>
              <a:t>помощью какого прибора можно определить, что тело </a:t>
            </a:r>
            <a:r>
              <a:rPr lang="ru-RU" sz="2400" b="1" dirty="0" smtClean="0"/>
              <a:t>заряжено…</a:t>
            </a:r>
            <a:endParaRPr lang="ru-RU" sz="2400" b="1" dirty="0" smtClean="0"/>
          </a:p>
          <a:p>
            <a:r>
              <a:rPr lang="ru-RU" sz="2400" b="1" dirty="0" smtClean="0"/>
              <a:t>8. Действие </a:t>
            </a:r>
            <a:r>
              <a:rPr lang="ru-RU" sz="2400" b="1" dirty="0" smtClean="0"/>
              <a:t>электрического </a:t>
            </a:r>
            <a:r>
              <a:rPr lang="ru-RU" sz="2400" b="1" dirty="0" smtClean="0"/>
              <a:t>тока…</a:t>
            </a:r>
          </a:p>
          <a:p>
            <a:r>
              <a:rPr lang="ru-RU" sz="2400" b="1" dirty="0" smtClean="0"/>
              <a:t>9. Древнегреческое название </a:t>
            </a:r>
            <a:r>
              <a:rPr lang="ru-RU" sz="2400" b="1" dirty="0" smtClean="0"/>
              <a:t>янтаря…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Составь формулу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Вам даны физические величины, вы должны из них составить формулы, по которым мы будем решать задачи. (на доске)</a:t>
            </a:r>
          </a:p>
          <a:p>
            <a:r>
              <a:rPr lang="ru-RU" b="1" dirty="0" smtClean="0"/>
              <a:t>И так формулы у нас есть, определения мы с вами вспомнили, теперь будем решать задачи. После решения каждой задачи я буду вам давать конверт, а вы должны будете выполнить, что там написано.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557</Words>
  <Application>Microsoft Office PowerPoint</Application>
  <PresentationFormat>Экран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Решение задач</vt:lpstr>
      <vt:lpstr>   Цель: Ученики смогут интерпретировать закон Ома при решении задач. </vt:lpstr>
      <vt:lpstr>Эпиграф:  </vt:lpstr>
      <vt:lpstr>Психологический настрой. </vt:lpstr>
      <vt:lpstr>Поверка домашнего задания. </vt:lpstr>
      <vt:lpstr>  Объявление темы урока: Решение задач с элементами сообщений.</vt:lpstr>
      <vt:lpstr>Установите соответствие</vt:lpstr>
      <vt:lpstr>Физический диктант  (Стратегия «Незаконченное предложение») </vt:lpstr>
      <vt:lpstr>Составь формулу.</vt:lpstr>
      <vt:lpstr>Физминутка </vt:lpstr>
      <vt:lpstr>  Задачи</vt:lpstr>
      <vt:lpstr>Схемы</vt:lpstr>
      <vt:lpstr>     Рефлексия «Запустите корабль в море Знаний.»   Те ребята, которые считают, что хорошо усвоили тему,      помещают свой кораблик в море, а те, кто не уверен в этом,    остаются в заливе правил. </vt:lpstr>
      <vt:lpstr>Домашнее задание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</dc:title>
  <dc:creator>777</dc:creator>
  <cp:lastModifiedBy>777</cp:lastModifiedBy>
  <cp:revision>19</cp:revision>
  <dcterms:created xsi:type="dcterms:W3CDTF">2017-03-10T16:43:52Z</dcterms:created>
  <dcterms:modified xsi:type="dcterms:W3CDTF">2017-03-11T15:38:22Z</dcterms:modified>
</cp:coreProperties>
</file>